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4" d="100"/>
          <a:sy n="64" d="100"/>
        </p:scale>
        <p:origin x="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7A098-B76E-50E5-6A72-10F8E0F592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C9DB87-CBCC-6F2E-5B3C-AF844265EB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97CA2-43F6-6325-F70F-3DB87849A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55BC-940D-48AA-A742-4EB255C46D6C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DC9A1-7FEA-CE10-BF13-D05CED40C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84DE8-4AC4-1AA7-C37C-9C69E9219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01CD-ECF6-4705-972B-303619715F7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806058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D1C43-8934-D674-BC9D-FF3D746DE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5FB098-8148-B580-08EE-A4ADE0ACD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D9823-42AD-6B0F-4390-1A1FB2FD5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55BC-940D-48AA-A742-4EB255C46D6C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C507E-1B94-52FD-4917-F1BA98152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8DADE-46C3-B8E1-8588-EA6336782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01CD-ECF6-4705-972B-303619715F7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22044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ACEFF4-D2E4-BE56-C109-5A43E662B0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BF7E85-328A-867F-B449-0DD6B5F37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1D8EC-1543-53FA-B512-B6ECC207D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55BC-940D-48AA-A742-4EB255C46D6C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86882-E7BC-BD7B-0B13-D53D33122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CB099-8C1D-A93F-5097-8FE20DD05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01CD-ECF6-4705-972B-303619715F7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671276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4CB6D-4890-8678-8D58-8FC17408D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326D2-121D-700D-C789-D83C25A8A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A40CF-12FA-E66C-B8E8-2820A8E23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55BC-940D-48AA-A742-4EB255C46D6C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68526-D1A2-F569-2D19-2B0F50022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B3606-1166-7AFB-E2E3-68350FDC3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01CD-ECF6-4705-972B-303619715F7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130404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423B9-6587-609B-2670-01389C00F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94954D-F086-9FFE-C8D6-BD70BBBC5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4AB5A-17D6-8965-306C-F2DCBA50B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55BC-940D-48AA-A742-4EB255C46D6C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589C6-FCCA-7F1E-2171-369CC2F08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BB22E-E3E0-91F2-4CA9-C6BB16FA9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01CD-ECF6-4705-972B-303619715F7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6479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302E7-059D-1C55-F321-986EA5FE0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6C7FA-46FB-BC7B-E6E6-FC610E1B30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CD0E33-E822-7601-1E5C-179C5E8BBC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1EF3D8-81D7-3D6E-ABFE-A3F0019BA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55BC-940D-48AA-A742-4EB255C46D6C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DE981-A7D9-F075-1358-3AFCE3DB2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CDBB43-DB23-2574-E972-884AD5C04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01CD-ECF6-4705-972B-303619715F7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1441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9377B-EBBE-CC7D-1AC4-A9B95EC38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FFDAD9-7680-4499-2688-1B4D8C28B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F35FF-0388-8D67-608C-A2E70F455B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27BAC0-8FC9-DD1B-D133-F6D8E8489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83FA63-9C4B-DF14-CAF3-E60705F0EB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54F5B3-AD94-0DC4-9CF2-4AE8BAAF8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55BC-940D-48AA-A742-4EB255C46D6C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6FA28A-DB8F-E0B7-E1DD-0EB22C2B4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E623CF-F5AA-4F8B-BDEB-C07054E17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01CD-ECF6-4705-972B-303619715F7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205130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400B1-A8DB-ED7B-8C90-84986AAFD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EC4587-D28B-CDD4-F41F-02498539F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55BC-940D-48AA-A742-4EB255C46D6C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C9DB04-4BC4-B776-2E41-3F8C952CE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415DC2-C6A8-17F8-3AAB-F4283C52E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01CD-ECF6-4705-972B-303619715F7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4273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E730EA-7AE5-A1A3-9C8A-8C84674AE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55BC-940D-48AA-A742-4EB255C46D6C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1CB3B-8D00-217A-86B2-CC0F9C558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E4996A-05DD-DF4B-5503-E885F0626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01CD-ECF6-4705-972B-303619715F7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25432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8EF42-41FE-3B0B-5B36-5C3702646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555FD-B161-43B7-10E6-2DFD1A39C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D64826-EF3A-3494-3CE9-E36096D2DC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BF7D9-A0E8-2EE4-6FCE-E423EAC5D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55BC-940D-48AA-A742-4EB255C46D6C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40515-C04C-AE3B-3C32-38D31365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EBD0D-B433-9B5E-7BAA-520B1F7C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01CD-ECF6-4705-972B-303619715F7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78862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13E14-C4F6-222E-281C-C2E8F68DA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54269C-FF16-21ED-91E0-D26173531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5A7C9A-854E-E63D-9321-52D169B1F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784B9-A643-C61F-C21F-E9D853C77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55BC-940D-48AA-A742-4EB255C46D6C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E9E8F3-CAA6-F28B-5534-3D62892B7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B44180-6DD9-D28E-C619-0C93AF87B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01CD-ECF6-4705-972B-303619715F7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033394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71E69D-2A9F-4BD5-F83C-AF06230ED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44A54A-0F8C-DEEC-9D03-A73296A50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66381-2D75-B77E-2026-B742F516A5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9355BC-940D-48AA-A742-4EB255C46D6C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04204-F87E-3903-6241-72043785B7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220DC-C096-7EA9-AAA1-B73560D0EE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A901CD-ECF6-4705-972B-303619715F7B}" type="slidenum">
              <a:rPr lang="en-SE" smtClean="0"/>
              <a:t>‹#›</a:t>
            </a:fld>
            <a:endParaRPr lang="en-S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8B0226-6C92-73D3-7A69-4CF2C447980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72580"/>
            <a:ext cx="942975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SE" sz="8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Classified as Internal</a:t>
            </a:r>
          </a:p>
        </p:txBody>
      </p:sp>
    </p:spTree>
    <p:extLst>
      <p:ext uri="{BB962C8B-B14F-4D97-AF65-F5344CB8AC3E}">
        <p14:creationId xmlns:p14="http://schemas.microsoft.com/office/powerpoint/2010/main" val="289808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F7B9026-36AD-42E4-B172-8D68F3A33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1D4D0A-CE41-1416-F4B6-5516885AFA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4" r="20282" b="-3"/>
          <a:stretch>
            <a:fillRect/>
          </a:stretch>
        </p:blipFill>
        <p:spPr>
          <a:xfrm>
            <a:off x="5295406" y="910138"/>
            <a:ext cx="1965691" cy="334969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55BF896-DAE9-F635-E720-47E5225F4D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1263" y="918265"/>
            <a:ext cx="2044143" cy="334156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E038FF5-06B3-C206-A5F3-BB4CACD03C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1096" y="910138"/>
            <a:ext cx="2044369" cy="334969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F6E5574-6E52-95D0-B413-F3219FB77E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3887" y="973476"/>
            <a:ext cx="1927376" cy="3286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969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PowerPoint-presentation</vt:lpstr>
    </vt:vector>
  </TitlesOfParts>
  <Company>Electrolux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Palmstedt</dc:creator>
  <cp:lastModifiedBy>Åsa Öhman</cp:lastModifiedBy>
  <cp:revision>1</cp:revision>
  <dcterms:created xsi:type="dcterms:W3CDTF">2026-01-29T16:21:05Z</dcterms:created>
  <dcterms:modified xsi:type="dcterms:W3CDTF">2026-01-29T18:56:40Z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77eab6e-04c6-4822-9252-98ab9f25736b_Enabled">
    <vt:lpwstr>true</vt:lpwstr>
  </property>
  <property fmtid="{D5CDD505-2E9C-101B-9397-08002B2CF9AE}" pid="3" name="MSIP_Label_477eab6e-04c6-4822-9252-98ab9f25736b_SetDate">
    <vt:lpwstr>2026-01-29T16:32:34Z</vt:lpwstr>
  </property>
  <property fmtid="{D5CDD505-2E9C-101B-9397-08002B2CF9AE}" pid="4" name="MSIP_Label_477eab6e-04c6-4822-9252-98ab9f25736b_Method">
    <vt:lpwstr>Standard</vt:lpwstr>
  </property>
  <property fmtid="{D5CDD505-2E9C-101B-9397-08002B2CF9AE}" pid="5" name="MSIP_Label_477eab6e-04c6-4822-9252-98ab9f25736b_Name">
    <vt:lpwstr>477eab6e-04c6-4822-9252-98ab9f25736b</vt:lpwstr>
  </property>
  <property fmtid="{D5CDD505-2E9C-101B-9397-08002B2CF9AE}" pid="6" name="MSIP_Label_477eab6e-04c6-4822-9252-98ab9f25736b_SiteId">
    <vt:lpwstr>d2007bef-127d-4591-97ac-10d72fe28031</vt:lpwstr>
  </property>
  <property fmtid="{D5CDD505-2E9C-101B-9397-08002B2CF9AE}" pid="7" name="MSIP_Label_477eab6e-04c6-4822-9252-98ab9f25736b_ActionId">
    <vt:lpwstr>a91edb4a-69b1-4874-ba8c-ec0a1c2a3560</vt:lpwstr>
  </property>
  <property fmtid="{D5CDD505-2E9C-101B-9397-08002B2CF9AE}" pid="8" name="MSIP_Label_477eab6e-04c6-4822-9252-98ab9f25736b_ContentBits">
    <vt:lpwstr>2</vt:lpwstr>
  </property>
  <property fmtid="{D5CDD505-2E9C-101B-9397-08002B2CF9AE}" pid="9" name="MSIP_Label_477eab6e-04c6-4822-9252-98ab9f25736b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Classified as Internal</vt:lpwstr>
  </property>
</Properties>
</file>